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7" r:id="rId5"/>
    <p:sldId id="256" r:id="rId6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8" d="100"/>
          <a:sy n="58" d="100"/>
        </p:scale>
        <p:origin x="-1488" y="-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E1F1F711-9F21-4700-9C2F-4903279D74A3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863B0415-133B-4649-8BDE-2CA1ECD0C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59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16886EB7-EB15-4200-8AAB-2BE4AE63A57F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6375" y="1162050"/>
            <a:ext cx="40576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F86A9524-768D-487B-8F97-E4256E010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11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9524-768D-487B-8F97-E4256E010B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40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9524-768D-487B-8F97-E4256E010B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66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7"/>
            <a:ext cx="10058400" cy="7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04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455" y="685800"/>
            <a:ext cx="2662813" cy="6629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883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7"/>
            <a:ext cx="10058400" cy="7770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455" y="990600"/>
            <a:ext cx="2662813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63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Tx/>
        <a:buNone/>
        <a:defRPr sz="1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7455" y="914400"/>
            <a:ext cx="2662813" cy="50292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Write your </a:t>
            </a:r>
            <a:r>
              <a:rPr lang="en-US" sz="1600" dirty="0" smtClean="0">
                <a:solidFill>
                  <a:srgbClr val="FF0000"/>
                </a:solidFill>
              </a:rPr>
              <a:t>text, add your logos, contact information, or other material  </a:t>
            </a:r>
            <a:r>
              <a:rPr lang="en-US" sz="1600" dirty="0" smtClean="0">
                <a:solidFill>
                  <a:srgbClr val="FF0000"/>
                </a:solidFill>
              </a:rPr>
              <a:t>here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200" y="1905000"/>
            <a:ext cx="3124200" cy="4105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have written the text you would </a:t>
            </a:r>
            <a:r>
              <a:rPr lang="en-US" dirty="0" smtClean="0"/>
              <a:t>like, </a:t>
            </a:r>
            <a:r>
              <a:rPr lang="en-US" dirty="0" smtClean="0"/>
              <a:t>you can export a PDF for </a:t>
            </a:r>
            <a:r>
              <a:rPr lang="en-US" dirty="0" smtClean="0"/>
              <a:t>distribution </a:t>
            </a:r>
            <a:r>
              <a:rPr lang="en-US" dirty="0" smtClean="0"/>
              <a:t>and printing.</a:t>
            </a:r>
          </a:p>
          <a:p>
            <a:r>
              <a:rPr lang="en-US" dirty="0" smtClean="0"/>
              <a:t>Go to the Acrobat tab in the ribbon &gt; Select Create PDF</a:t>
            </a:r>
          </a:p>
          <a:p>
            <a:endParaRPr lang="en-US" smtClean="0"/>
          </a:p>
          <a:p>
            <a:r>
              <a:rPr lang="en-US" smtClean="0"/>
              <a:t>Or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Under the File Tab &gt; Select Print &gt; Under the Printer drop down menu &gt; Select Adobe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2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718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D7431597B5D478322745DDEA0C8B9" ma:contentTypeVersion="0" ma:contentTypeDescription="Create a new document." ma:contentTypeScope="" ma:versionID="34f837a12c2be67239e6293988a6b8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A46622-5FA6-492D-97EC-8B0BC91F02E9}"/>
</file>

<file path=customXml/itemProps2.xml><?xml version="1.0" encoding="utf-8"?>
<ds:datastoreItem xmlns:ds="http://schemas.openxmlformats.org/officeDocument/2006/customXml" ds:itemID="{37F9B5E1-C454-418C-A77A-733D18FDE66A}"/>
</file>

<file path=customXml/itemProps3.xml><?xml version="1.0" encoding="utf-8"?>
<ds:datastoreItem xmlns:ds="http://schemas.openxmlformats.org/officeDocument/2006/customXml" ds:itemID="{B7E561F3-02ED-47AE-8ADC-680A941A26C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68</Words>
  <Application>Microsoft Office PowerPoint</Application>
  <PresentationFormat>Custom</PresentationFormat>
  <Paragraphs>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CH2M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Stearns, Sara/MKE</dc:creator>
  <cp:lastModifiedBy>sappel</cp:lastModifiedBy>
  <cp:revision>10</cp:revision>
  <cp:lastPrinted>2014-03-14T16:34:09Z</cp:lastPrinted>
  <dcterms:created xsi:type="dcterms:W3CDTF">2013-11-15T17:09:29Z</dcterms:created>
  <dcterms:modified xsi:type="dcterms:W3CDTF">2014-03-14T19:09:33Z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0x010100348D7431597B5D478322745DDEA0C8B9</vt:lpwstr>
  </property>
</Properties>
</file>